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43" autoAdjust="0"/>
    <p:restoredTop sz="94624" autoAdjust="0"/>
  </p:normalViewPr>
  <p:slideViewPr>
    <p:cSldViewPr>
      <p:cViewPr>
        <p:scale>
          <a:sx n="66" d="100"/>
          <a:sy n="66" d="100"/>
        </p:scale>
        <p:origin x="-1566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AC01218-42E2-48AF-B2C0-D8444BCC0585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20AE563-480F-42F6-90BC-7EE0CFFEA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FDDEB0-D578-4D9C-A2E5-AED587646AB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92280-20C1-40C2-ABE4-974EF91E9908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DE0F5-7439-44CF-8BDB-4BAE17F3A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59217-728E-4442-A296-A01BE26AD818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4D1DA-09F6-4A42-AD74-61B7A109B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3EA2F-6B69-42A1-A49F-D0A064309007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9207D-9074-40FD-95E8-CA224F794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FCB4B-9610-400B-B646-CBD22D7A1914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896A2-C3AE-4851-B3FB-D4464F8E7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7AD7C-C0FE-452B-9421-C6EE874812C4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2F786-8414-42AF-A184-BBD2E5779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85459-3C5B-4FB2-81AF-D85E229D464B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3ADD8-12D6-4C58-BBF9-D57B60326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36FF4-D6B8-4D1F-92EF-36235842AE74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2000F-6CFD-4940-B476-E9CAF6C38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E9FFA-4A89-444F-BF3A-63959833B41D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F0FD0-8DE4-4292-BB7A-D36D09755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82FCE-C4C5-4B54-AAA6-0B6285BD4A6B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99726-0D1A-4D6F-81A8-716FEECA7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636FA-2B7C-4914-AB8D-12A4D5E2496B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A6164-E5A6-4CB4-9BEC-E14AF6E3D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9C05C-B36B-4719-B408-06315E5888C0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29E6D-99BB-4001-9FA6-CABCD5A05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AE7FCF-5A6A-4B34-A7CE-19F7796AECDE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287F4A-BE7B-4591-8532-E4507C177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mobil_800"/>
          <p:cNvPicPr>
            <a:picLocks noChangeAspect="1" noChangeArrowheads="1"/>
          </p:cNvPicPr>
          <p:nvPr/>
        </p:nvPicPr>
        <p:blipFill>
          <a:blip r:embed="rId2"/>
          <a:srcRect l="22475"/>
          <a:stretch>
            <a:fillRect/>
          </a:stretch>
        </p:blipFill>
        <p:spPr bwMode="auto">
          <a:xfrm>
            <a:off x="0" y="9525"/>
            <a:ext cx="7080250" cy="6848475"/>
          </a:xfrm>
          <a:prstGeom prst="rect">
            <a:avLst/>
          </a:prstGeom>
          <a:noFill/>
        </p:spPr>
      </p:pic>
      <p:pic>
        <p:nvPicPr>
          <p:cNvPr id="14345" name="Picture 9" descr="Безимени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0"/>
            <a:ext cx="6443662" cy="6858000"/>
          </a:xfrm>
          <a:prstGeom prst="rect">
            <a:avLst/>
          </a:prstGeom>
          <a:noFill/>
        </p:spPr>
      </p:pic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5157788"/>
            <a:ext cx="9144000" cy="936625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8" name="Прямоугольник 4"/>
          <p:cNvSpPr>
            <a:spLocks noChangeArrowheads="1"/>
          </p:cNvSpPr>
          <p:nvPr/>
        </p:nvSpPr>
        <p:spPr bwMode="auto">
          <a:xfrm>
            <a:off x="468313" y="5373688"/>
            <a:ext cx="7848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Как скачать мобильное приложения ПФР?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3"/>
          <a:srcRect l="60716" t="18590" r="8658" b="8759"/>
          <a:stretch>
            <a:fillRect/>
          </a:stretch>
        </p:blipFill>
        <p:spPr bwMode="auto">
          <a:xfrm>
            <a:off x="1187450" y="0"/>
            <a:ext cx="7956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Заголовок 1"/>
          <p:cNvSpPr>
            <a:spLocks/>
          </p:cNvSpPr>
          <p:nvPr/>
        </p:nvSpPr>
        <p:spPr bwMode="auto">
          <a:xfrm>
            <a:off x="900113" y="333375"/>
            <a:ext cx="300831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sz="2000" b="1">
                <a:latin typeface="Calibri" pitchFamily="34" charset="0"/>
              </a:rPr>
              <a:t>ШАГ 1</a:t>
            </a:r>
            <a:br>
              <a:rPr lang="ru-RU" sz="2000" b="1">
                <a:latin typeface="Calibri" pitchFamily="34" charset="0"/>
              </a:rPr>
            </a:br>
            <a:endParaRPr lang="ru-RU" sz="2000" b="1">
              <a:latin typeface="Calibri" pitchFamily="34" charset="0"/>
            </a:endParaRPr>
          </a:p>
        </p:txBody>
      </p:sp>
      <p:sp>
        <p:nvSpPr>
          <p:cNvPr id="4" name="Текст 3"/>
          <p:cNvSpPr>
            <a:spLocks/>
          </p:cNvSpPr>
          <p:nvPr/>
        </p:nvSpPr>
        <p:spPr bwMode="auto">
          <a:xfrm>
            <a:off x="900113" y="1125538"/>
            <a:ext cx="34559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>
                <a:latin typeface="Calibri" pitchFamily="34" charset="0"/>
              </a:rPr>
              <a:t>Всё начинается с установки приложения на смартфон.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>
                <a:latin typeface="Calibri" pitchFamily="34" charset="0"/>
              </a:rPr>
              <a:t>Оно работает на базе IOS и Android, поэтому расскажем о каждой операционной системе.</a:t>
            </a:r>
            <a:r>
              <a:rPr lang="ru-RU" sz="1600">
                <a:latin typeface="Calibri" pitchFamily="34" charset="0"/>
              </a:rPr>
              <a:t> </a:t>
            </a:r>
            <a:br>
              <a:rPr lang="ru-RU" sz="1600">
                <a:latin typeface="Calibri" pitchFamily="34" charset="0"/>
              </a:rPr>
            </a:br>
            <a:endParaRPr lang="ru-RU" sz="160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600">
                <a:latin typeface="Calibri" pitchFamily="34" charset="0"/>
              </a:rPr>
              <a:t/>
            </a:r>
            <a:br>
              <a:rPr lang="ru-RU" sz="1600">
                <a:latin typeface="Calibri" pitchFamily="34" charset="0"/>
              </a:rPr>
            </a:br>
            <a:r>
              <a:rPr lang="ru-RU" sz="1600" b="1">
                <a:latin typeface="Calibri" pitchFamily="34" charset="0"/>
              </a:rPr>
              <a:t>App Store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600">
                <a:latin typeface="Calibri" pitchFamily="34" charset="0"/>
              </a:rPr>
              <a:t/>
            </a:r>
            <a:br>
              <a:rPr lang="ru-RU" sz="1600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Если вы пользователь мобильной системы IOS (Ай Ос), найти приложение можно в App Store (Эп Стор). Это стандартные приложения, которые автоматически были установлены на все устройства с соответствующей платформой. Зайти в них можно, найдя значок на рабочем столе вашего телефона или планшета.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ru-RU">
              <a:latin typeface="Calibri" pitchFamily="34" charset="0"/>
            </a:endParaRPr>
          </a:p>
        </p:txBody>
      </p:sp>
      <p:pic>
        <p:nvPicPr>
          <p:cNvPr id="15368" name="Picture 2" descr="C:\Users\Светлана\Desktop\МП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4425" y="455613"/>
            <a:ext cx="3298825" cy="585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/>
          <a:srcRect l="60716" t="18590" r="8658" b="8759"/>
          <a:stretch>
            <a:fillRect/>
          </a:stretch>
        </p:blipFill>
        <p:spPr bwMode="auto">
          <a:xfrm>
            <a:off x="1187450" y="0"/>
            <a:ext cx="7956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Заголовок 7"/>
          <p:cNvSpPr>
            <a:spLocks/>
          </p:cNvSpPr>
          <p:nvPr/>
        </p:nvSpPr>
        <p:spPr bwMode="auto">
          <a:xfrm>
            <a:off x="920750" y="455613"/>
            <a:ext cx="30083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sz="2000" b="1">
                <a:latin typeface="Calibri" pitchFamily="34" charset="0"/>
              </a:rPr>
              <a:t>ШАГ 2</a:t>
            </a:r>
          </a:p>
        </p:txBody>
      </p:sp>
      <p:pic>
        <p:nvPicPr>
          <p:cNvPr id="17416" name="Picture 2" descr="C:\Users\Светлана\Desktop\МП\2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5063" y="455613"/>
            <a:ext cx="3298825" cy="585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Текст 5"/>
          <p:cNvSpPr>
            <a:spLocks/>
          </p:cNvSpPr>
          <p:nvPr/>
        </p:nvSpPr>
        <p:spPr bwMode="auto">
          <a:xfrm>
            <a:off x="920750" y="1617663"/>
            <a:ext cx="3008313" cy="4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>
                <a:latin typeface="Calibri" pitchFamily="34" charset="0"/>
              </a:rPr>
              <a:t>В поисковой строке необходимо ввести «ПФР» и скачать первое приложение, которое появилось в списке. После скачивания в меню вашего телефона появится специальный значок, нажав на который, вы сможете открыть мобильное приложение ПФР.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2"/>
          <a:srcRect l="60716" t="18590" r="8658" b="8759"/>
          <a:stretch>
            <a:fillRect/>
          </a:stretch>
        </p:blipFill>
        <p:spPr bwMode="auto">
          <a:xfrm>
            <a:off x="1187450" y="0"/>
            <a:ext cx="7956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Заголовок 1"/>
          <p:cNvSpPr>
            <a:spLocks/>
          </p:cNvSpPr>
          <p:nvPr/>
        </p:nvSpPr>
        <p:spPr bwMode="auto">
          <a:xfrm>
            <a:off x="920750" y="384175"/>
            <a:ext cx="30083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sz="2000" b="1">
                <a:latin typeface="Calibri" pitchFamily="34" charset="0"/>
              </a:rPr>
              <a:t>ШАГ 3</a:t>
            </a:r>
          </a:p>
        </p:txBody>
      </p:sp>
      <p:sp>
        <p:nvSpPr>
          <p:cNvPr id="18439" name="Текст 3"/>
          <p:cNvSpPr>
            <a:spLocks/>
          </p:cNvSpPr>
          <p:nvPr/>
        </p:nvSpPr>
        <p:spPr bwMode="auto">
          <a:xfrm>
            <a:off x="920750" y="1546225"/>
            <a:ext cx="3008313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>
                <a:latin typeface="Calibri" pitchFamily="34" charset="0"/>
              </a:rPr>
              <a:t>После скачивания на вашем рабочем столе смартфона появится иконка с приложением ПФР.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>
              <a:latin typeface="Calibri" pitchFamily="34" charset="0"/>
            </a:endParaRPr>
          </a:p>
        </p:txBody>
      </p:sp>
      <p:pic>
        <p:nvPicPr>
          <p:cNvPr id="18440" name="Picture 3" descr="C:\Users\Светлана\Desktop\МП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5063" y="384175"/>
            <a:ext cx="3298825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2"/>
          <a:srcRect l="60716" t="18590" r="8658" b="8759"/>
          <a:stretch>
            <a:fillRect/>
          </a:stretch>
        </p:blipFill>
        <p:spPr bwMode="auto">
          <a:xfrm>
            <a:off x="1187450" y="0"/>
            <a:ext cx="7956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Заголовок 1"/>
          <p:cNvSpPr>
            <a:spLocks/>
          </p:cNvSpPr>
          <p:nvPr/>
        </p:nvSpPr>
        <p:spPr bwMode="auto">
          <a:xfrm>
            <a:off x="976313" y="476250"/>
            <a:ext cx="300831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sz="2000" b="1">
                <a:latin typeface="Calibri" pitchFamily="34" charset="0"/>
              </a:rPr>
              <a:t>ШАГ 4</a:t>
            </a:r>
            <a:br>
              <a:rPr lang="ru-RU" sz="2000" b="1">
                <a:latin typeface="Calibri" pitchFamily="34" charset="0"/>
              </a:rPr>
            </a:br>
            <a:endParaRPr lang="ru-RU" sz="2000" b="1">
              <a:latin typeface="Calibri" pitchFamily="34" charset="0"/>
            </a:endParaRPr>
          </a:p>
        </p:txBody>
      </p:sp>
      <p:sp>
        <p:nvSpPr>
          <p:cNvPr id="19463" name="Текст 3"/>
          <p:cNvSpPr>
            <a:spLocks/>
          </p:cNvSpPr>
          <p:nvPr/>
        </p:nvSpPr>
        <p:spPr bwMode="auto">
          <a:xfrm>
            <a:off x="976313" y="1638300"/>
            <a:ext cx="3008312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b="1">
                <a:latin typeface="Calibri" pitchFamily="34" charset="0"/>
              </a:rPr>
              <a:t>Google Play </a:t>
            </a:r>
            <a:endParaRPr lang="ru-RU" b="1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>
                <a:latin typeface="Calibri" pitchFamily="34" charset="0"/>
              </a:rPr>
              <a:t>В смартфонах на базе Androind находим иконку Play Market</a:t>
            </a:r>
          </a:p>
        </p:txBody>
      </p:sp>
      <p:pic>
        <p:nvPicPr>
          <p:cNvPr id="19464" name="Picture 2" descr="C:\Users\Светлана\Desktop\МП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476250"/>
            <a:ext cx="3292475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2"/>
          <a:srcRect l="60716" t="18590" r="8658" b="8759"/>
          <a:stretch>
            <a:fillRect/>
          </a:stretch>
        </p:blipFill>
        <p:spPr bwMode="auto">
          <a:xfrm>
            <a:off x="1187450" y="0"/>
            <a:ext cx="7956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Заголовок 1"/>
          <p:cNvSpPr>
            <a:spLocks/>
          </p:cNvSpPr>
          <p:nvPr/>
        </p:nvSpPr>
        <p:spPr bwMode="auto">
          <a:xfrm>
            <a:off x="976313" y="620713"/>
            <a:ext cx="300831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sz="2000" b="1">
                <a:latin typeface="Calibri" pitchFamily="34" charset="0"/>
              </a:rPr>
              <a:t>ШАГ 5</a:t>
            </a:r>
          </a:p>
        </p:txBody>
      </p:sp>
      <p:sp>
        <p:nvSpPr>
          <p:cNvPr id="20487" name="Текст 3"/>
          <p:cNvSpPr>
            <a:spLocks/>
          </p:cNvSpPr>
          <p:nvPr/>
        </p:nvSpPr>
        <p:spPr bwMode="auto">
          <a:xfrm>
            <a:off x="976313" y="1782763"/>
            <a:ext cx="3308350" cy="4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>
                <a:latin typeface="Calibri" pitchFamily="34" charset="0"/>
              </a:rPr>
              <a:t>Также вбиваем в поисковую строку ПФР Электронные услуги и высвечивается список приложений, включая наше. </a:t>
            </a:r>
          </a:p>
        </p:txBody>
      </p:sp>
      <p:pic>
        <p:nvPicPr>
          <p:cNvPr id="20488" name="Picture 2" descr="C:\Users\Светлана\Desktop\МП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620713"/>
            <a:ext cx="3292475" cy="585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2"/>
          <a:srcRect l="60716" t="18590" r="8658" b="8759"/>
          <a:stretch>
            <a:fillRect/>
          </a:stretch>
        </p:blipFill>
        <p:spPr bwMode="auto">
          <a:xfrm>
            <a:off x="1187450" y="0"/>
            <a:ext cx="7956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Заголовок 1"/>
          <p:cNvSpPr>
            <a:spLocks/>
          </p:cNvSpPr>
          <p:nvPr/>
        </p:nvSpPr>
        <p:spPr bwMode="auto">
          <a:xfrm>
            <a:off x="976313" y="549275"/>
            <a:ext cx="300831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sz="2000" b="1">
                <a:latin typeface="Calibri" pitchFamily="34" charset="0"/>
              </a:rPr>
              <a:t>ШАГ 6</a:t>
            </a:r>
          </a:p>
        </p:txBody>
      </p:sp>
      <p:sp>
        <p:nvSpPr>
          <p:cNvPr id="21511" name="Текст 3"/>
          <p:cNvSpPr>
            <a:spLocks/>
          </p:cNvSpPr>
          <p:nvPr/>
        </p:nvSpPr>
        <p:spPr bwMode="auto">
          <a:xfrm>
            <a:off x="976313" y="1711325"/>
            <a:ext cx="3008312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>
                <a:latin typeface="Calibri" pitchFamily="34" charset="0"/>
              </a:rPr>
              <a:t>Осталось самое простое: открыть и нажать кнопку «установить» </a:t>
            </a:r>
          </a:p>
        </p:txBody>
      </p:sp>
      <p:pic>
        <p:nvPicPr>
          <p:cNvPr id="21512" name="Picture 2" descr="C:\Users\Светлана\Desktop\МП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549275"/>
            <a:ext cx="3292475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159</Words>
  <Application>Microsoft Office PowerPoint</Application>
  <PresentationFormat>Экран (4:3)</PresentationFormat>
  <Paragraphs>18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pk</cp:lastModifiedBy>
  <cp:revision>6</cp:revision>
  <dcterms:created xsi:type="dcterms:W3CDTF">2017-04-11T12:50:50Z</dcterms:created>
  <dcterms:modified xsi:type="dcterms:W3CDTF">2017-04-12T05:59:39Z</dcterms:modified>
</cp:coreProperties>
</file>